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Bath and North East Somerset, Swindon and Wiltshire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ath%20and%20North%20East%20Somerset,%20Swindon%20and%20Wilt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ath%20and%20North%20East%20Somerset,%20Swindon%20and%20Wilt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ath%20and%20North%20East%20Somerset,%20Swindon%20and%20Wilt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2024-10-22T18:36:40Z</dcterms:created>
  <dcterms:modified xsi:type="dcterms:W3CDTF">2024-10-22T18:36:40Z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Bath and North East Somerset, Swindon and Wiltshire</vt:lpwstr>
  </property>
</Properties>
</file>